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9144000" cy="5143500" type="screen16x9"/>
  <p:notesSz cx="6858000" cy="9144000"/>
  <p:defaultTextStyle>
    <a:defPPr>
      <a:defRPr lang="ru-RU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rya Krupenko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>
        <p:scale>
          <a:sx n="75" d="100"/>
          <a:sy n="75" d="100"/>
        </p:scale>
        <p:origin x="957" y="26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299639A-DBD5-4A20-9C01-EFB853258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7D2374-9057-43EF-BB73-5F1D63DCAE13}" type="datetimeFigureOut">
              <a:rPr lang="ru-RU"/>
              <a:pPr>
                <a:defRPr/>
              </a:pPr>
              <a:t>27.01.2025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7942DA5-4BB4-4C52-AB12-E5E06CC75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CA99260-45A8-4D7E-90A8-5F1F5A0E1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7888BBD-D854-4A20-8754-D8D892468CDC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662021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7A946C-66FE-438C-A3A0-AE58A29D8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A025A3-09BC-483B-B1C2-F8B2CB03554A}" type="datetimeFigureOut">
              <a:rPr lang="ru-RU"/>
              <a:pPr>
                <a:defRPr/>
              </a:pPr>
              <a:t>27.01.2025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7D1F3F-F74A-40F4-B56C-7D6CD1ED5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2EDAE6D-0FC4-42B7-906D-FD1DE69F8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7CEAA42-19F7-4FB4-8BD2-082323836C47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407160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34D6C8A-2085-43FA-B539-EFD32DDEC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3B997D-9322-48BE-A5CE-78828DC097EC}" type="datetimeFigureOut">
              <a:rPr lang="ru-RU"/>
              <a:pPr>
                <a:defRPr/>
              </a:pPr>
              <a:t>27.01.2025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48B69FC-A521-45D6-A66B-08A452B5D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B418D80-DB62-48D2-8AA3-07281D8AB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3091139-8A09-4E4F-8FA8-88915146A407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552974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D58D1CC-D493-4F6C-ABCA-7F44647B2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59D929-2DE5-40F4-9C9C-A001FA790328}" type="datetimeFigureOut">
              <a:rPr lang="ru-RU"/>
              <a:pPr>
                <a:defRPr/>
              </a:pPr>
              <a:t>27.01.2025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D02B27A-9176-4152-BF16-6B6735F5A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3D0119A-1FF1-494D-BCCB-85BC11A07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E2F39B4-B50F-4891-8466-E3A297282BD2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024512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DA328F9-5E29-4DEE-9B0B-6ECD62E85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6F32F6-D117-417D-A730-74676EA5314A}" type="datetimeFigureOut">
              <a:rPr lang="ru-RU"/>
              <a:pPr>
                <a:defRPr/>
              </a:pPr>
              <a:t>27.01.2025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F5F98A8-53AD-434D-A761-C8D41E973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87A6C06-E49C-4CD9-A18C-1A6C8DA2C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06D7860-5396-4238-98D1-C36AA0A08146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511273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EB86E2D3-103B-4AC9-B972-83ECC84CC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5EF991-8748-476D-B54A-2FDBC70E11FB}" type="datetimeFigureOut">
              <a:rPr lang="ru-RU"/>
              <a:pPr>
                <a:defRPr/>
              </a:pPr>
              <a:t>27.01.2025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EAC960B2-F99D-47B8-B6C8-EC046ABE5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B7E0AD06-F418-4085-9824-FD97BB29E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0BE4E3-A5FC-4F66-B3F7-5E58F36262CA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341664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3">
            <a:extLst>
              <a:ext uri="{FF2B5EF4-FFF2-40B4-BE49-F238E27FC236}">
                <a16:creationId xmlns:a16="http://schemas.microsoft.com/office/drawing/2014/main" id="{CCF81FB5-849E-4D5D-A2B8-A84FF45E2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844047-B562-448A-9127-8445D3249162}" type="datetimeFigureOut">
              <a:rPr lang="ru-RU"/>
              <a:pPr>
                <a:defRPr/>
              </a:pPr>
              <a:t>27.01.2025</a:t>
            </a:fld>
            <a:endParaRPr lang="ru-RU"/>
          </a:p>
        </p:txBody>
      </p:sp>
      <p:sp>
        <p:nvSpPr>
          <p:cNvPr id="8" name="Нижний колонтитул 4">
            <a:extLst>
              <a:ext uri="{FF2B5EF4-FFF2-40B4-BE49-F238E27FC236}">
                <a16:creationId xmlns:a16="http://schemas.microsoft.com/office/drawing/2014/main" id="{0B12F24F-40CD-454E-BF1E-470EBE6B8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Номер слайда 5">
            <a:extLst>
              <a:ext uri="{FF2B5EF4-FFF2-40B4-BE49-F238E27FC236}">
                <a16:creationId xmlns:a16="http://schemas.microsoft.com/office/drawing/2014/main" id="{78CF378B-F917-4F06-8CB2-832900129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537B17A-4386-4DF9-8CE0-A5C65E4A9421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201607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3">
            <a:extLst>
              <a:ext uri="{FF2B5EF4-FFF2-40B4-BE49-F238E27FC236}">
                <a16:creationId xmlns:a16="http://schemas.microsoft.com/office/drawing/2014/main" id="{48B6809E-9111-48D7-A7D2-763BA87CB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AEBDB0-DA3E-4663-A518-6E31BE393200}" type="datetimeFigureOut">
              <a:rPr lang="ru-RU"/>
              <a:pPr>
                <a:defRPr/>
              </a:pPr>
              <a:t>27.01.2025</a:t>
            </a:fld>
            <a:endParaRPr lang="ru-RU"/>
          </a:p>
        </p:txBody>
      </p:sp>
      <p:sp>
        <p:nvSpPr>
          <p:cNvPr id="4" name="Нижний колонтитул 4">
            <a:extLst>
              <a:ext uri="{FF2B5EF4-FFF2-40B4-BE49-F238E27FC236}">
                <a16:creationId xmlns:a16="http://schemas.microsoft.com/office/drawing/2014/main" id="{DDB143E6-C0B0-4EB8-8F98-8845FE905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32BBB0F5-4438-46A1-9F38-84D87BC90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3BCC82F-C8A3-489D-B2E1-378E4A685053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341824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>
            <a:extLst>
              <a:ext uri="{FF2B5EF4-FFF2-40B4-BE49-F238E27FC236}">
                <a16:creationId xmlns:a16="http://schemas.microsoft.com/office/drawing/2014/main" id="{E08E3E2E-A76D-4803-B9D0-0E5302A23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98CCA0-FEC3-4C86-A525-600716BBA6DF}" type="datetimeFigureOut">
              <a:rPr lang="ru-RU"/>
              <a:pPr>
                <a:defRPr/>
              </a:pPr>
              <a:t>27.01.2025</a:t>
            </a:fld>
            <a:endParaRPr lang="ru-RU"/>
          </a:p>
        </p:txBody>
      </p:sp>
      <p:sp>
        <p:nvSpPr>
          <p:cNvPr id="3" name="Нижний колонтитул 4">
            <a:extLst>
              <a:ext uri="{FF2B5EF4-FFF2-40B4-BE49-F238E27FC236}">
                <a16:creationId xmlns:a16="http://schemas.microsoft.com/office/drawing/2014/main" id="{170656C9-0BDA-4D89-9B83-EA3F75C97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Номер слайда 5">
            <a:extLst>
              <a:ext uri="{FF2B5EF4-FFF2-40B4-BE49-F238E27FC236}">
                <a16:creationId xmlns:a16="http://schemas.microsoft.com/office/drawing/2014/main" id="{E70E952E-6A53-45E7-9246-641D4FC82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826A5D-D072-451D-A11D-907C24DD2C78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72902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936E1C1-49F8-44B7-B6B7-8494E00C6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C14C9F-601C-47D1-8F43-C244EB830F33}" type="datetimeFigureOut">
              <a:rPr lang="ru-RU"/>
              <a:pPr>
                <a:defRPr/>
              </a:pPr>
              <a:t>27.01.2025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DD7214E6-4FB6-4B17-825E-E33C65874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3873FC0E-0A68-47DE-BDDF-37112B673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483FB8-0F9E-4AA5-9953-58F9B5F2D7B1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495077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ru-RU" noProof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89A17884-640C-423C-A59D-020413825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727A50-A9FB-43D7-90F7-C3890325684D}" type="datetimeFigureOut">
              <a:rPr lang="ru-RU"/>
              <a:pPr>
                <a:defRPr/>
              </a:pPr>
              <a:t>27.01.2025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77DEEAF1-1B66-4EAA-9DAE-145D19FA0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9587E209-0C3D-4E9C-A56E-649A11FE1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C1E576-F82D-4E5A-BFDC-339902B01FE8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036521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Заголовок 1">
            <a:extLst>
              <a:ext uri="{FF2B5EF4-FFF2-40B4-BE49-F238E27FC236}">
                <a16:creationId xmlns:a16="http://schemas.microsoft.com/office/drawing/2014/main" id="{587CC6BB-14D3-40FB-8F48-BECE643140D4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Образец заголовка</a:t>
            </a:r>
          </a:p>
        </p:txBody>
      </p:sp>
      <p:sp>
        <p:nvSpPr>
          <p:cNvPr id="1027" name="Текст 2">
            <a:extLst>
              <a:ext uri="{FF2B5EF4-FFF2-40B4-BE49-F238E27FC236}">
                <a16:creationId xmlns:a16="http://schemas.microsoft.com/office/drawing/2014/main" id="{E2359348-165D-455C-B7F9-9730A4F7818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Образец текста</a:t>
            </a:r>
          </a:p>
          <a:p>
            <a:pPr lvl="1"/>
            <a:r>
              <a:rPr lang="ru-RU" altLang="ru-RU"/>
              <a:t>Второй уровень</a:t>
            </a:r>
          </a:p>
          <a:p>
            <a:pPr lvl="2"/>
            <a:r>
              <a:rPr lang="ru-RU" altLang="ru-RU"/>
              <a:t>Третий уровень</a:t>
            </a:r>
          </a:p>
          <a:p>
            <a:pPr lvl="3"/>
            <a:r>
              <a:rPr lang="ru-RU" altLang="ru-RU"/>
              <a:t>Четвертый уровень</a:t>
            </a:r>
          </a:p>
          <a:p>
            <a:pPr lvl="4"/>
            <a:r>
              <a:rPr lang="ru-RU" alt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1525038-70D6-4CF1-A18D-10F6BC2651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40B2E142-AB09-4B6D-BC10-00B14B0BE356}" type="datetimeFigureOut">
              <a:rPr lang="ru-RU"/>
              <a:pPr>
                <a:defRPr/>
              </a:pPr>
              <a:t>27.01.2025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736A035-0D57-4735-8BD3-723FA704DC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9456180-9FC5-48DE-B47A-1A83F6743B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616B680D-F966-4B43-8816-859FAE01D422}" type="slidenum">
              <a:rPr lang="ru-RU" altLang="ru-RU"/>
              <a:pPr/>
              <a:t>‹#›</a:t>
            </a:fld>
            <a:endParaRPr lang="ru-RU" alt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TextBox 3">
            <a:extLst>
              <a:ext uri="{FF2B5EF4-FFF2-40B4-BE49-F238E27FC236}">
                <a16:creationId xmlns:a16="http://schemas.microsoft.com/office/drawing/2014/main" id="{85B9A790-834B-4735-B3D4-3AAF6D3811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1401619"/>
            <a:ext cx="8640762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ru-RU" altLang="ru-RU" sz="2800" b="1" dirty="0"/>
              <a:t>Что заставляет беломорских мидий заползать на </a:t>
            </a:r>
            <a:r>
              <a:rPr lang="ru-RU" altLang="ru-RU" sz="2800" b="1" dirty="0" err="1"/>
              <a:t>фукоиды</a:t>
            </a:r>
            <a:r>
              <a:rPr lang="ru-RU" altLang="ru-RU" sz="2800" b="1" dirty="0"/>
              <a:t>?</a:t>
            </a:r>
          </a:p>
        </p:txBody>
      </p:sp>
      <p:sp>
        <p:nvSpPr>
          <p:cNvPr id="2053" name="TextBox 5">
            <a:extLst>
              <a:ext uri="{FF2B5EF4-FFF2-40B4-BE49-F238E27FC236}">
                <a16:creationId xmlns:a16="http://schemas.microsoft.com/office/drawing/2014/main" id="{1245D461-7657-47D7-8DB4-69D8B8F9CD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48488" y="187325"/>
            <a:ext cx="2016125" cy="5842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ru-RU" altLang="ru-RU" dirty="0">
                <a:solidFill>
                  <a:srgbClr val="0070C0"/>
                </a:solidFill>
              </a:rPr>
              <a:t>Постер № </a:t>
            </a:r>
            <a:r>
              <a:rPr lang="ru-RU" altLang="ru-RU" sz="3200" b="1" dirty="0">
                <a:solidFill>
                  <a:srgbClr val="0070C0"/>
                </a:solidFill>
              </a:rPr>
              <a:t>Э08</a:t>
            </a:r>
            <a:endParaRPr lang="ru-RU" altLang="ru-RU" sz="2400" b="1" dirty="0">
              <a:solidFill>
                <a:srgbClr val="0070C0"/>
              </a:solidFill>
            </a:endParaRPr>
          </a:p>
        </p:txBody>
      </p:sp>
      <p:sp>
        <p:nvSpPr>
          <p:cNvPr id="2054" name="TextBox 6">
            <a:extLst>
              <a:ext uri="{FF2B5EF4-FFF2-40B4-BE49-F238E27FC236}">
                <a16:creationId xmlns:a16="http://schemas.microsoft.com/office/drawing/2014/main" id="{D599EB77-882E-4290-9883-33619219BE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0688" y="365125"/>
            <a:ext cx="64389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ru-RU" altLang="ru-RU" sz="1800" dirty="0"/>
              <a:t>Беломорская студенческая научная сессия СПбГУ</a:t>
            </a:r>
            <a:r>
              <a:rPr lang="ru-RU" altLang="ru-RU" sz="1600" i="1" dirty="0"/>
              <a:t> </a:t>
            </a:r>
            <a:r>
              <a:rPr lang="ru-RU" altLang="ru-RU" sz="1800" dirty="0"/>
              <a:t>– 2024</a:t>
            </a:r>
            <a:endParaRPr lang="ru-RU" altLang="ru-RU" sz="1600" dirty="0"/>
          </a:p>
        </p:txBody>
      </p:sp>
      <p:pic>
        <p:nvPicPr>
          <p:cNvPr id="2055" name="Рисунок 8">
            <a:extLst>
              <a:ext uri="{FF2B5EF4-FFF2-40B4-BE49-F238E27FC236}">
                <a16:creationId xmlns:a16="http://schemas.microsoft.com/office/drawing/2014/main" id="{5BDE7B62-0EF4-49DB-80BF-EE6D825FF3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325" y="206375"/>
            <a:ext cx="623888" cy="636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2">
            <a:extLst>
              <a:ext uri="{FF2B5EF4-FFF2-40B4-BE49-F238E27FC236}">
                <a16:creationId xmlns:a16="http://schemas.microsoft.com/office/drawing/2014/main" id="{7789420E-F1F8-F4C5-F265-160D66D557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1450" y="3160713"/>
            <a:ext cx="7237413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r>
              <a:rPr lang="ru-RU" altLang="ru-RU" sz="2000" dirty="0"/>
              <a:t>Татьяна Ершова,</a:t>
            </a:r>
          </a:p>
          <a:p>
            <a:r>
              <a:rPr lang="ru-RU" altLang="ru-RU" dirty="0"/>
              <a:t>Лаборатория экологии морского бентоса (гидробиологии)</a:t>
            </a:r>
          </a:p>
        </p:txBody>
      </p:sp>
      <p:sp>
        <p:nvSpPr>
          <p:cNvPr id="3" name="TextBox 4">
            <a:extLst>
              <a:ext uri="{FF2B5EF4-FFF2-40B4-BE49-F238E27FC236}">
                <a16:creationId xmlns:a16="http://schemas.microsoft.com/office/drawing/2014/main" id="{C195FD4E-7D45-D7EF-582C-EB6B7810DF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4116388"/>
            <a:ext cx="8640762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ru-RU" altLang="ru-RU" sz="1600" i="1" dirty="0"/>
              <a:t>Хайтов В. М. </a:t>
            </a:r>
            <a:r>
              <a:rPr lang="ru-RU" sz="1600" i="1" baseline="30000" dirty="0">
                <a:effectLst/>
                <a:latin typeface="+mj-lt"/>
                <a:ea typeface="Calibri" panose="020F0502020204030204" pitchFamily="34" charset="0"/>
              </a:rPr>
              <a:t>1,2</a:t>
            </a:r>
            <a:endParaRPr lang="ru-RU" altLang="ru-RU" sz="1600" i="1" dirty="0">
              <a:latin typeface="+mj-lt"/>
            </a:endParaRPr>
          </a:p>
          <a:p>
            <a:pPr eaLnBrk="1" hangingPunct="1"/>
            <a:r>
              <a:rPr lang="ru-RU" altLang="ru-RU" sz="1600" i="1" dirty="0"/>
              <a:t>1 Лаборатория экологии морского бентоса (гидробиологии). ЭБЦ «Крестовский остров» </a:t>
            </a:r>
          </a:p>
          <a:p>
            <a:pPr eaLnBrk="1" hangingPunct="1"/>
            <a:r>
              <a:rPr lang="ru-RU" altLang="ru-RU" sz="1600" i="1" dirty="0"/>
              <a:t>2 </a:t>
            </a:r>
            <a:r>
              <a:rPr lang="ru-RU" altLang="ru-RU" sz="1600" dirty="0"/>
              <a:t>Санкт-Петербургский государственный университет</a:t>
            </a:r>
            <a:r>
              <a:rPr lang="ru-RU" altLang="ru-RU" sz="1600" i="1" dirty="0"/>
              <a:t>, кафедра зоологии беспозвоночных, Санкт-Петербург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09B7710-177B-2818-268B-FB9475CF07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101" t="8002" r="2750" b="8000"/>
          <a:stretch/>
        </p:blipFill>
        <p:spPr>
          <a:xfrm>
            <a:off x="287811" y="1023248"/>
            <a:ext cx="4284189" cy="3097004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B7E9BC3-6AD8-4551-6448-5C6D802B857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267" t="40200" r="7067" b="12201"/>
          <a:stretch/>
        </p:blipFill>
        <p:spPr>
          <a:xfrm>
            <a:off x="5212655" y="1023248"/>
            <a:ext cx="3643534" cy="309700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73EDCC-41DE-6BBA-A55B-0442C1290385}"/>
              </a:ext>
            </a:extLst>
          </p:cNvPr>
          <p:cNvSpPr txBox="1"/>
          <p:nvPr/>
        </p:nvSpPr>
        <p:spPr>
          <a:xfrm>
            <a:off x="1294113" y="4299942"/>
            <a:ext cx="22715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/>
              <a:t>Содержимое садка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C2989A-8750-F3B0-EB5A-D7B5C9869564}"/>
              </a:ext>
            </a:extLst>
          </p:cNvPr>
          <p:cNvSpPr txBox="1"/>
          <p:nvPr/>
        </p:nvSpPr>
        <p:spPr>
          <a:xfrm>
            <a:off x="5779912" y="4299942"/>
            <a:ext cx="25090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/>
              <a:t>Собранная установка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1381</TotalTime>
  <Words>61</Words>
  <Application>Microsoft Office PowerPoint</Application>
  <PresentationFormat>Экран (16:9)</PresentationFormat>
  <Paragraphs>10</Paragraphs>
  <Slides>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</vt:i4>
      </vt:variant>
    </vt:vector>
  </HeadingPairs>
  <TitlesOfParts>
    <vt:vector size="5" baseType="lpstr">
      <vt:lpstr>Arial</vt:lpstr>
      <vt:lpstr>Calibri</vt:lpstr>
      <vt:lpstr>Тема Office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olivia</dc:creator>
  <cp:lastModifiedBy>Ершова Ирина</cp:lastModifiedBy>
  <cp:revision>18</cp:revision>
  <dcterms:created xsi:type="dcterms:W3CDTF">2017-06-21T20:42:07Z</dcterms:created>
  <dcterms:modified xsi:type="dcterms:W3CDTF">2025-01-27T21:30:40Z</dcterms:modified>
</cp:coreProperties>
</file>

<file path=docProps/thumbnail.jpeg>
</file>